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8" r:id="rId6"/>
    <p:sldId id="269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8C6F8-4FF5-4B5F-8DA3-AB4C4A006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4279AC-8277-A187-4470-A43F3F5A5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7F9403-01C0-0CAD-1CF5-E1910971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08264A-E356-95A7-DA12-DCB8A0CA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A1D749-7F36-C629-3585-D28CC931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56513-4E5D-7624-FCF8-11D07608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01B138-DC32-E4CD-8394-157C9CD30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AC45F-C16C-445D-85CF-3785384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BC6288-8B5A-2CF1-EBFC-69E74EC0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A09461-271A-546A-BB43-5FDBCFA2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9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3E53877-52D7-D3DC-4205-A83F9A26E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D7F878-4CB4-6CC2-C125-E6C686126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E3D891-871C-9892-981E-57500C11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82CBAC-519A-9564-3B6B-C5933CEA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E1C2D-1A58-A92D-4256-658B3853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7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CBF2A-6908-2FC3-9BA3-C1514F89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F8C4F8-A775-CCE6-3CCD-D4E8443F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17A8C4-B871-ED1F-A197-2FC5DB1C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774C8C-7AEC-21C0-D660-79190E17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B8F728-DA6F-ACC3-CFAF-F127A843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6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31DD0-6AC1-DFE2-E084-1D34F96D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6103E8-4654-0F16-190D-2FFA503AC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5BEA78-547D-E338-4F80-AB0159D4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98D03-7717-BF84-0DA8-AFBE9DDC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A9981A-9462-1EA8-97FA-0CF0E787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35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D88BC-C450-0B22-E5FD-136E629A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77A51-3E9C-5BBE-3F12-7381813D0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F32D92-0DAE-7F6D-3033-B7BB1156A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E3DFD1-EA9E-99AF-71A1-3EAE9F86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1AA02A-DD3E-7486-8C19-5F20A8A7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C65906-561A-0C95-92AF-B9A12643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90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2DC4E-116D-62D3-56F3-6E5008E7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A3A636-5F81-C611-6F26-524F9979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DFE8DA-AD90-E539-6FFD-E9CB46F12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0679D2-0F24-5EED-2033-4C1B021B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A35C3B-9153-8F43-5FF9-0C473DD85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04CB56A-B927-8F80-BEE7-05D7220D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F5CEE4-F10A-4875-E5A7-4B15FD7B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21D58BE-DBEA-BBCF-33E8-F0F11DEA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0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CD2E8-FCE9-173D-38E7-8BD5B17A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D9D44F-A410-5304-1FC5-8B40947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81FC-6EFF-3F15-B7E8-385FF7B4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A4AC46-883C-E6F3-0229-F5674904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96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93EF17-C58E-9A48-A013-962408F1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E31452-0611-0553-BA6D-D24A4B5E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FEB6E1-9DE6-E420-38FB-87D6FA11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7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F232-031E-8D64-0358-D9C9FBEA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88409E-C49C-DC1C-4524-1CB2976B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E27A6C-7350-B7D6-AAF4-3EF7E6B67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FBDA81-446F-EED1-F972-139DE18F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F60C69-3511-1209-6A78-6D7CD515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4F3A03-FC3A-AEB4-4089-C1E82CC7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6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4DAF3-DF5D-9114-549F-265AC803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05866D-7A29-9C02-62AD-1D2E824C6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3427CC-6826-D039-E84B-5EE14591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3B5757-B977-DE93-B361-09052327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96614B-DFBA-6136-432E-5F092445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EEBBD3-D1E0-B5BA-1EEE-FB64CFFC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5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2587B2B-584E-909F-1D63-72FEAA3C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352811-B348-AADD-74DB-ADB3D02F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DE5F7E-595A-4BD2-A2CF-EB6D0A24F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C01A5-6371-4BF8-8D1B-3CD6927A855D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3D691-3C7B-6013-6962-609A19C8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4845FA-9CF2-B5A1-035D-BA3073B90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FF135-43DD-4A5B-B7DB-0B6A59DC76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0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945A3F-4FF5-EC5F-D254-F5D8086C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79" b="30082"/>
          <a:stretch>
            <a:fillRect/>
          </a:stretch>
        </p:blipFill>
        <p:spPr>
          <a:xfrm>
            <a:off x="-922421" y="-258748"/>
            <a:ext cx="13114421" cy="737549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271952E-201C-14A4-6162-16ACFCD5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3916"/>
            <a:ext cx="10515600" cy="154004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			</a:t>
            </a:r>
            <a:r>
              <a:rPr lang="de-DE" sz="6000" dirty="0">
                <a:solidFill>
                  <a:schemeClr val="bg1"/>
                </a:solidFill>
              </a:rPr>
              <a:t>Wir erinnern uns an …</a:t>
            </a:r>
          </a:p>
        </p:txBody>
      </p:sp>
    </p:spTree>
    <p:extLst>
      <p:ext uri="{BB962C8B-B14F-4D97-AF65-F5344CB8AC3E}">
        <p14:creationId xmlns:p14="http://schemas.microsoft.com/office/powerpoint/2010/main" val="974004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7BB17-327F-0C6B-24BC-35C0331AE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758920-8877-D7C0-1DB4-5B1BF551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Michael Wolter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+ 2017	</a:t>
            </a:r>
          </a:p>
        </p:txBody>
      </p:sp>
    </p:spTree>
    <p:extLst>
      <p:ext uri="{BB962C8B-B14F-4D97-AF65-F5344CB8AC3E}">
        <p14:creationId xmlns:p14="http://schemas.microsoft.com/office/powerpoint/2010/main" val="136331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28567F-0C58-1D67-765F-9C1D5DE54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72C337-46B1-CE2E-2AAF-E1F151F7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Alexandra </a:t>
            </a:r>
            <a:r>
              <a:rPr lang="de-DE" sz="6000" dirty="0" err="1">
                <a:solidFill>
                  <a:schemeClr val="bg1"/>
                </a:solidFill>
              </a:rPr>
              <a:t>Remche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2006 	+ 2017	</a:t>
            </a:r>
          </a:p>
        </p:txBody>
      </p:sp>
    </p:spTree>
    <p:extLst>
      <p:ext uri="{BB962C8B-B14F-4D97-AF65-F5344CB8AC3E}">
        <p14:creationId xmlns:p14="http://schemas.microsoft.com/office/powerpoint/2010/main" val="120688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74785-E45F-090D-4C09-6D3FE2E3A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3086BA7-6223-C9DE-61D5-162E9DF2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Siegfried Koch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1949 	+ 2016	</a:t>
            </a:r>
          </a:p>
        </p:txBody>
      </p:sp>
    </p:spTree>
    <p:extLst>
      <p:ext uri="{BB962C8B-B14F-4D97-AF65-F5344CB8AC3E}">
        <p14:creationId xmlns:p14="http://schemas.microsoft.com/office/powerpoint/2010/main" val="80749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BC1A93-103C-D89E-36A1-63F79C33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129938-2D2B-BDBB-B40E-077473D9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Fabian </a:t>
            </a:r>
            <a:r>
              <a:rPr lang="de-DE" sz="6000" dirty="0" err="1">
                <a:solidFill>
                  <a:schemeClr val="bg1"/>
                </a:solidFill>
              </a:rPr>
              <a:t>Goralski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1996 	+ 2015	</a:t>
            </a:r>
          </a:p>
        </p:txBody>
      </p:sp>
    </p:spTree>
    <p:extLst>
      <p:ext uri="{BB962C8B-B14F-4D97-AF65-F5344CB8AC3E}">
        <p14:creationId xmlns:p14="http://schemas.microsoft.com/office/powerpoint/2010/main" val="409203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ED1B7-D546-3304-BED8-D8217F5F4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605F157-05C1-6FE5-D4FB-B241D746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Ruth Greife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1948 	+ 2009	</a:t>
            </a:r>
          </a:p>
        </p:txBody>
      </p:sp>
    </p:spTree>
    <p:extLst>
      <p:ext uri="{BB962C8B-B14F-4D97-AF65-F5344CB8AC3E}">
        <p14:creationId xmlns:p14="http://schemas.microsoft.com/office/powerpoint/2010/main" val="177244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637DEA-C4F7-9912-3007-D8CD6318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350E9A-9915-796C-57AD-85DDDE2F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Werner </a:t>
            </a:r>
            <a:r>
              <a:rPr lang="de-DE" sz="6000" dirty="0" err="1">
                <a:solidFill>
                  <a:schemeClr val="bg1"/>
                </a:solidFill>
              </a:rPr>
              <a:t>Küblbeck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1951 	+ 2008	</a:t>
            </a:r>
          </a:p>
        </p:txBody>
      </p:sp>
    </p:spTree>
    <p:extLst>
      <p:ext uri="{BB962C8B-B14F-4D97-AF65-F5344CB8AC3E}">
        <p14:creationId xmlns:p14="http://schemas.microsoft.com/office/powerpoint/2010/main" val="280997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95BAC-11B9-6FBE-0706-A77AED63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E71D14A-F68B-0A8D-8E6D-E6D87D2E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Detlev Schröder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1948 	+ 2007	</a:t>
            </a:r>
          </a:p>
        </p:txBody>
      </p:sp>
    </p:spTree>
    <p:extLst>
      <p:ext uri="{BB962C8B-B14F-4D97-AF65-F5344CB8AC3E}">
        <p14:creationId xmlns:p14="http://schemas.microsoft.com/office/powerpoint/2010/main" val="77317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E09FE-F143-D082-0B30-4C5194AA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D2C60AE-863B-5881-AA28-7FBF6D9A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Dieter </a:t>
            </a:r>
            <a:r>
              <a:rPr lang="de-DE" sz="6000" dirty="0" err="1">
                <a:solidFill>
                  <a:schemeClr val="bg1"/>
                </a:solidFill>
              </a:rPr>
              <a:t>Robens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1943 	+ 2005	</a:t>
            </a:r>
          </a:p>
        </p:txBody>
      </p:sp>
    </p:spTree>
    <p:extLst>
      <p:ext uri="{BB962C8B-B14F-4D97-AF65-F5344CB8AC3E}">
        <p14:creationId xmlns:p14="http://schemas.microsoft.com/office/powerpoint/2010/main" val="15007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C9C49-10F5-74F5-664E-75EED4EE2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308D7AE-C06A-714B-A709-54EDFB81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Vincent Bastian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1990 	+ 2004	</a:t>
            </a:r>
          </a:p>
        </p:txBody>
      </p:sp>
    </p:spTree>
    <p:extLst>
      <p:ext uri="{BB962C8B-B14F-4D97-AF65-F5344CB8AC3E}">
        <p14:creationId xmlns:p14="http://schemas.microsoft.com/office/powerpoint/2010/main" val="1236366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F0EBA8-B858-FA39-E6A8-E42D2C44B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82EB7D6-D2CC-EFC1-CFA9-20B5B1E2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Marco </a:t>
            </a:r>
            <a:r>
              <a:rPr lang="de-DE" sz="6000" dirty="0" err="1">
                <a:solidFill>
                  <a:schemeClr val="bg1"/>
                </a:solidFill>
              </a:rPr>
              <a:t>Dreesgrönemeyer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1979 	+ 2002	</a:t>
            </a:r>
          </a:p>
        </p:txBody>
      </p:sp>
    </p:spTree>
    <p:extLst>
      <p:ext uri="{BB962C8B-B14F-4D97-AF65-F5344CB8AC3E}">
        <p14:creationId xmlns:p14="http://schemas.microsoft.com/office/powerpoint/2010/main" val="399984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30767-27A5-B95B-6FA8-E0752BA0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769170-74AA-BC60-78C6-8DF193ED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Wilhelm Bramann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1927 	+ 2025	</a:t>
            </a:r>
          </a:p>
        </p:txBody>
      </p:sp>
    </p:spTree>
    <p:extLst>
      <p:ext uri="{BB962C8B-B14F-4D97-AF65-F5344CB8AC3E}">
        <p14:creationId xmlns:p14="http://schemas.microsoft.com/office/powerpoint/2010/main" val="223540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42837F-6107-9467-6752-D1A7457A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33B68B-F0AA-6BCD-7B17-815C5234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>
                <a:solidFill>
                  <a:schemeClr val="bg1"/>
                </a:solidFill>
              </a:rPr>
              <a:t>Jasmin Breitenbach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>
                <a:solidFill>
                  <a:schemeClr val="bg1"/>
                </a:solidFill>
              </a:rPr>
              <a:t>* 1984</a:t>
            </a:r>
            <a:r>
              <a:rPr lang="de-DE" sz="4000" dirty="0">
                <a:solidFill>
                  <a:schemeClr val="bg1"/>
                </a:solidFill>
              </a:rPr>
              <a:t>	</a:t>
            </a:r>
            <a:r>
              <a:rPr lang="de-DE" sz="4000">
                <a:solidFill>
                  <a:schemeClr val="bg1"/>
                </a:solidFill>
              </a:rPr>
              <a:t>+ 1997</a:t>
            </a:r>
            <a:r>
              <a:rPr lang="de-DE" sz="40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0351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57ECA-C802-AC4C-250F-ABB9C167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E6FD604-EECB-94FD-5F7F-56C4A287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Bernd Koch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1949 	+ 2025	</a:t>
            </a:r>
          </a:p>
        </p:txBody>
      </p:sp>
    </p:spTree>
    <p:extLst>
      <p:ext uri="{BB962C8B-B14F-4D97-AF65-F5344CB8AC3E}">
        <p14:creationId xmlns:p14="http://schemas.microsoft.com/office/powerpoint/2010/main" val="293490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6E90C-E725-C6D6-905C-B35CE3BC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1EACC04-49FC-A545-3732-A968D1D7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Antje Quooß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1943 	+ 2025	</a:t>
            </a:r>
          </a:p>
        </p:txBody>
      </p:sp>
    </p:spTree>
    <p:extLst>
      <p:ext uri="{BB962C8B-B14F-4D97-AF65-F5344CB8AC3E}">
        <p14:creationId xmlns:p14="http://schemas.microsoft.com/office/powerpoint/2010/main" val="121530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50E88-2802-66E5-16FA-A31A1850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BD7E6B-68D6-5FAC-856B-5DB0A4F8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Ulrike Schäfer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1955 	+ 2024	</a:t>
            </a:r>
          </a:p>
        </p:txBody>
      </p:sp>
    </p:spTree>
    <p:extLst>
      <p:ext uri="{BB962C8B-B14F-4D97-AF65-F5344CB8AC3E}">
        <p14:creationId xmlns:p14="http://schemas.microsoft.com/office/powerpoint/2010/main" val="189485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0853D-16F2-0BA3-F83F-8B5042C44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D55F08C-E319-C686-47A8-1B755D52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Lucien </a:t>
            </a:r>
            <a:r>
              <a:rPr lang="de-DE" sz="6000" dirty="0" err="1">
                <a:solidFill>
                  <a:schemeClr val="bg1"/>
                </a:solidFill>
              </a:rPr>
              <a:t>Swierkot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2003 	+ 2023	</a:t>
            </a:r>
          </a:p>
        </p:txBody>
      </p:sp>
    </p:spTree>
    <p:extLst>
      <p:ext uri="{BB962C8B-B14F-4D97-AF65-F5344CB8AC3E}">
        <p14:creationId xmlns:p14="http://schemas.microsoft.com/office/powerpoint/2010/main" val="340531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1DB229-64F5-1C2D-ED5F-1F0474F2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346E6FB-ADBC-4E82-AC1A-517A9FD7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Jascha Hardenberg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1992 	+ 2020	</a:t>
            </a:r>
          </a:p>
        </p:txBody>
      </p:sp>
    </p:spTree>
    <p:extLst>
      <p:ext uri="{BB962C8B-B14F-4D97-AF65-F5344CB8AC3E}">
        <p14:creationId xmlns:p14="http://schemas.microsoft.com/office/powerpoint/2010/main" val="36804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E0863-3A2A-6FC5-FE8E-AE3799D4A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CF33A1-4383-5FD5-FDBF-8EEF1F8F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Günter Gries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1950 	+ 2019	</a:t>
            </a:r>
          </a:p>
        </p:txBody>
      </p:sp>
    </p:spTree>
    <p:extLst>
      <p:ext uri="{BB962C8B-B14F-4D97-AF65-F5344CB8AC3E}">
        <p14:creationId xmlns:p14="http://schemas.microsoft.com/office/powerpoint/2010/main" val="377190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FB41C-26CE-631E-26A8-EC3DDF0A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F343EB3-FE22-74D4-543E-F2406520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82" y="2680562"/>
            <a:ext cx="10545436" cy="2064433"/>
          </a:xfrm>
        </p:spPr>
        <p:txBody>
          <a:bodyPr>
            <a:no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Vitalij </a:t>
            </a:r>
            <a:r>
              <a:rPr lang="de-DE" sz="6000" dirty="0" err="1">
                <a:solidFill>
                  <a:schemeClr val="bg1"/>
                </a:solidFill>
              </a:rPr>
              <a:t>Felbusch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* 1989 	+ 2019	</a:t>
            </a:r>
          </a:p>
        </p:txBody>
      </p:sp>
    </p:spTree>
    <p:extLst>
      <p:ext uri="{BB962C8B-B14F-4D97-AF65-F5344CB8AC3E}">
        <p14:creationId xmlns:p14="http://schemas.microsoft.com/office/powerpoint/2010/main" val="42331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Breitbild</PresentationFormat>
  <Paragraphs>20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</vt:lpstr>
      <vt:lpstr>   Wir erinnern uns an …</vt:lpstr>
      <vt:lpstr>Wilhelm Bramann * 1927  + 2025 </vt:lpstr>
      <vt:lpstr>Bernd Koch * 1949  + 2025 </vt:lpstr>
      <vt:lpstr>Antje Quooß * 1943  + 2025 </vt:lpstr>
      <vt:lpstr>Ulrike Schäfer * 1955  + 2024 </vt:lpstr>
      <vt:lpstr>Lucien Swierkot * 2003  + 2023 </vt:lpstr>
      <vt:lpstr>Jascha Hardenberg * 1992  + 2020 </vt:lpstr>
      <vt:lpstr>Günter Gries * 1950  + 2019 </vt:lpstr>
      <vt:lpstr>Vitalij Felbusch * 1989  + 2019 </vt:lpstr>
      <vt:lpstr>Michael Wolter * 1951  + 2017 </vt:lpstr>
      <vt:lpstr>Alexandra Remche * 2006  + 2017 </vt:lpstr>
      <vt:lpstr>Siegfried Koch * 1949  + 2016 </vt:lpstr>
      <vt:lpstr>Fabian Goralski * 1996  + 2015 </vt:lpstr>
      <vt:lpstr>Ruth Greife * 1948  + 2009 </vt:lpstr>
      <vt:lpstr>Werner Küblbeck * 1951  + 2008 </vt:lpstr>
      <vt:lpstr>Detlev Schröder * 1948  + 2007 </vt:lpstr>
      <vt:lpstr>Dieter Robens * 1943  + 2005 </vt:lpstr>
      <vt:lpstr>Vincent Bastian * 1990  + 2004 </vt:lpstr>
      <vt:lpstr>Marco Dreesgrönemeyer * 1979  + 2002 </vt:lpstr>
      <vt:lpstr>Jasmin Breitenbach * 1984 + 1997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Laufer, Juergen (ACG)</dc:creator>
  <cp:lastModifiedBy>Laufer, Juergen (ACG)</cp:lastModifiedBy>
  <cp:revision>2</cp:revision>
  <dcterms:created xsi:type="dcterms:W3CDTF">2026-04-15T18:29:58Z</dcterms:created>
  <dcterms:modified xsi:type="dcterms:W3CDTF">2026-05-06T10:25:23Z</dcterms:modified>
</cp:coreProperties>
</file>