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83" r:id="rId4"/>
    <p:sldId id="265" r:id="rId5"/>
    <p:sldId id="266" r:id="rId6"/>
    <p:sldId id="268" r:id="rId7"/>
    <p:sldId id="269" r:id="rId8"/>
    <p:sldId id="267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2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38C6F8-4FF5-4B5F-8DA3-AB4C4A006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4279AC-8277-A187-4470-A43F3F5A58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7F9403-01C0-0CAD-1CF5-E1910971A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01A5-6371-4BF8-8D1B-3CD6927A855D}" type="datetimeFigureOut">
              <a:rPr lang="de-DE" smtClean="0"/>
              <a:t>05.06.2026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08264A-E356-95A7-DA12-DCB8A0CAD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A1D749-7F36-C629-3585-D28CC931C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FF135-43DD-4A5B-B7DB-0B6A59DC7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3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F56513-4E5D-7624-FCF8-11D07608F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401B138-DC32-E4CD-8394-157C9CD30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5AC45F-C16C-445D-85CF-3785384EA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01A5-6371-4BF8-8D1B-3CD6927A855D}" type="datetimeFigureOut">
              <a:rPr lang="de-DE" smtClean="0"/>
              <a:t>05.06.2026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BC6288-8B5A-2CF1-EBFC-69E74EC00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A09461-271A-546A-BB43-5FDBCFA24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FF135-43DD-4A5B-B7DB-0B6A59DC7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2984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3E53877-52D7-D3DC-4205-A83F9A26E6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D7F878-4CB4-6CC2-C125-E6C686126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AE3D891-871C-9892-981E-57500C118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01A5-6371-4BF8-8D1B-3CD6927A855D}" type="datetimeFigureOut">
              <a:rPr lang="de-DE" smtClean="0"/>
              <a:t>05.06.2026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82CBAC-519A-9564-3B6B-C5933CEA5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3E1C2D-1A58-A92D-4256-658B3853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FF135-43DD-4A5B-B7DB-0B6A59DC7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2741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FCBF2A-6908-2FC3-9BA3-C1514F89F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F8C4F8-A775-CCE6-3CCD-D4E8443F0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17A8C4-B871-ED1F-A197-2FC5DB1CE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01A5-6371-4BF8-8D1B-3CD6927A855D}" type="datetimeFigureOut">
              <a:rPr lang="de-DE" smtClean="0"/>
              <a:t>05.06.2026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774C8C-7AEC-21C0-D660-79190E172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B8F728-DA6F-ACC3-CFAF-F127A843B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FF135-43DD-4A5B-B7DB-0B6A59DC7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069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431DD0-6AC1-DFE2-E084-1D34F96D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A6103E8-4654-0F16-190D-2FFA503AC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5BEA78-547D-E338-4F80-AB0159D42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01A5-6371-4BF8-8D1B-3CD6927A855D}" type="datetimeFigureOut">
              <a:rPr lang="de-DE" smtClean="0"/>
              <a:t>05.06.2026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F98D03-7717-BF84-0DA8-AFBE9DDC1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A9981A-9462-1EA8-97FA-0CF0E787C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FF135-43DD-4A5B-B7DB-0B6A59DC7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2354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ED88BC-C450-0B22-E5FD-136E629A4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F77A51-3E9C-5BBE-3F12-7381813D0E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6F32D92-0DAE-7F6D-3033-B7BB1156A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E3DFD1-EA9E-99AF-71A1-3EAE9F862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01A5-6371-4BF8-8D1B-3CD6927A855D}" type="datetimeFigureOut">
              <a:rPr lang="de-DE" smtClean="0"/>
              <a:t>05.06.2026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71AA02A-DD3E-7486-8C19-5F20A8A7A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0C65906-561A-0C95-92AF-B9A12643E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FF135-43DD-4A5B-B7DB-0B6A59DC7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904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92DC4E-116D-62D3-56F3-6E5008E75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A3A636-5F81-C611-6F26-524F9979B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9DFE8DA-AD90-E539-6FFD-E9CB46F12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30679D2-0F24-5EED-2033-4C1B021BA7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7A35C3B-9153-8F43-5FF9-0C473DD855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04CB56A-B927-8F80-BEE7-05D7220D1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01A5-6371-4BF8-8D1B-3CD6927A855D}" type="datetimeFigureOut">
              <a:rPr lang="de-DE" smtClean="0"/>
              <a:t>05.06.2026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DF5CEE4-F10A-4875-E5A7-4B15FD7B8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21D58BE-DBEA-BBCF-33E8-F0F11DEA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FF135-43DD-4A5B-B7DB-0B6A59DC7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5086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3CD2E8-FCE9-173D-38E7-8BD5B17A6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BD9D44F-A410-5304-1FC5-8B40947C7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01A5-6371-4BF8-8D1B-3CD6927A855D}" type="datetimeFigureOut">
              <a:rPr lang="de-DE" smtClean="0"/>
              <a:t>05.06.2026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66E81FC-6EFF-3F15-B7E8-385FF7B4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A4AC46-883C-E6F3-0229-F5674904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FF135-43DD-4A5B-B7DB-0B6A59DC7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8962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293EF17-C58E-9A48-A013-962408F10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01A5-6371-4BF8-8D1B-3CD6927A855D}" type="datetimeFigureOut">
              <a:rPr lang="de-DE" smtClean="0"/>
              <a:t>05.06.2026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6E31452-0611-0553-BA6D-D24A4B5E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FEB6E1-9DE6-E420-38FB-87D6FA11C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FF135-43DD-4A5B-B7DB-0B6A59DC7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5726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EF232-031E-8D64-0358-D9C9FBEA9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88409E-C49C-DC1C-4524-1CB2976B1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5E27A6C-7350-B7D6-AAF4-3EF7E6B67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8FBDA81-446F-EED1-F972-139DE18FD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01A5-6371-4BF8-8D1B-3CD6927A855D}" type="datetimeFigureOut">
              <a:rPr lang="de-DE" smtClean="0"/>
              <a:t>05.06.2026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CF60C69-3511-1209-6A78-6D7CD5157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E4F3A03-FC3A-AEB4-4089-C1E82CC7D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FF135-43DD-4A5B-B7DB-0B6A59DC7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9664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E4DAF3-DF5D-9114-549F-265AC803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E05866D-7A29-9C02-62AD-1D2E824C6D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3427CC-6826-D039-E84B-5EE145917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23B5757-B977-DE93-B361-09052327F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01A5-6371-4BF8-8D1B-3CD6927A855D}" type="datetimeFigureOut">
              <a:rPr lang="de-DE" smtClean="0"/>
              <a:t>05.06.2026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F96614B-DFBA-6136-432E-5F0924453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5EEBBD3-D1E0-B5BA-1EEE-FB64CFFCA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FF135-43DD-4A5B-B7DB-0B6A59DC7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6651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2587B2B-584E-909F-1D63-72FEAA3C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352811-B348-AADD-74DB-ADB3D02FB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DE5F7E-595A-4BD2-A2CF-EB6D0A24F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CC01A5-6371-4BF8-8D1B-3CD6927A855D}" type="datetimeFigureOut">
              <a:rPr lang="de-DE" smtClean="0"/>
              <a:t>05.06.2026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63D691-3C7B-6013-6962-609A19C832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4845FA-9CF2-B5A1-035D-BA3073B90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8FF135-43DD-4A5B-B7DB-0B6A59DC7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509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C945A3F-4FF5-EC5F-D254-F5D8086C3A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679" b="30082"/>
          <a:stretch>
            <a:fillRect/>
          </a:stretch>
        </p:blipFill>
        <p:spPr>
          <a:xfrm>
            <a:off x="-922421" y="-258748"/>
            <a:ext cx="13114421" cy="7375495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F271952E-201C-14A4-6162-16ACFCD50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3916"/>
            <a:ext cx="10515600" cy="1540042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			</a:t>
            </a:r>
            <a:r>
              <a:rPr lang="de-DE" sz="6000" dirty="0">
                <a:solidFill>
                  <a:schemeClr val="bg1"/>
                </a:solidFill>
              </a:rPr>
              <a:t>Wir erinnern uns an …</a:t>
            </a:r>
          </a:p>
        </p:txBody>
      </p:sp>
    </p:spTree>
    <p:extLst>
      <p:ext uri="{BB962C8B-B14F-4D97-AF65-F5344CB8AC3E}">
        <p14:creationId xmlns:p14="http://schemas.microsoft.com/office/powerpoint/2010/main" val="974004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DFB41C-26CE-631E-26A8-EC3DDF0AD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F343EB3-FE22-74D4-543E-F2406520E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Vitalij </a:t>
            </a:r>
            <a:r>
              <a:rPr lang="de-DE" sz="6000" dirty="0" err="1">
                <a:solidFill>
                  <a:schemeClr val="bg1"/>
                </a:solidFill>
              </a:rPr>
              <a:t>Felbusch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* 1989 	+ 2019	</a:t>
            </a:r>
          </a:p>
        </p:txBody>
      </p:sp>
    </p:spTree>
    <p:extLst>
      <p:ext uri="{BB962C8B-B14F-4D97-AF65-F5344CB8AC3E}">
        <p14:creationId xmlns:p14="http://schemas.microsoft.com/office/powerpoint/2010/main" val="423318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F7BB17-327F-0C6B-24BC-35C0331AE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3758920-8877-D7C0-1DB4-5B1BF551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Michael Wolter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* 1951 	+ 2017	</a:t>
            </a:r>
          </a:p>
        </p:txBody>
      </p:sp>
    </p:spTree>
    <p:extLst>
      <p:ext uri="{BB962C8B-B14F-4D97-AF65-F5344CB8AC3E}">
        <p14:creationId xmlns:p14="http://schemas.microsoft.com/office/powerpoint/2010/main" val="1363313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28567F-0C58-1D67-765F-9C1D5DE54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072C337-46B1-CE2E-2AAF-E1F151F7D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Alexandra </a:t>
            </a:r>
            <a:r>
              <a:rPr lang="de-DE" sz="6000" dirty="0" err="1">
                <a:solidFill>
                  <a:schemeClr val="bg1"/>
                </a:solidFill>
              </a:rPr>
              <a:t>Remche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* 2006 	+ 2017	</a:t>
            </a:r>
          </a:p>
        </p:txBody>
      </p:sp>
    </p:spTree>
    <p:extLst>
      <p:ext uri="{BB962C8B-B14F-4D97-AF65-F5344CB8AC3E}">
        <p14:creationId xmlns:p14="http://schemas.microsoft.com/office/powerpoint/2010/main" val="1206886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374785-E45F-090D-4C09-6D3FE2E3A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3086BA7-6223-C9DE-61D5-162E9DF20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Siegfried Koch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* 1949 	+ 2016	</a:t>
            </a:r>
          </a:p>
        </p:txBody>
      </p:sp>
    </p:spTree>
    <p:extLst>
      <p:ext uri="{BB962C8B-B14F-4D97-AF65-F5344CB8AC3E}">
        <p14:creationId xmlns:p14="http://schemas.microsoft.com/office/powerpoint/2010/main" val="807494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BC1A93-103C-D89E-36A1-63F79C331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C129938-2D2B-BDBB-B40E-077473D9B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Fabian </a:t>
            </a:r>
            <a:r>
              <a:rPr lang="de-DE" sz="6000" dirty="0" err="1">
                <a:solidFill>
                  <a:schemeClr val="bg1"/>
                </a:solidFill>
              </a:rPr>
              <a:t>Goralski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* 1996 	+ 2015	</a:t>
            </a:r>
          </a:p>
        </p:txBody>
      </p:sp>
    </p:spTree>
    <p:extLst>
      <p:ext uri="{BB962C8B-B14F-4D97-AF65-F5344CB8AC3E}">
        <p14:creationId xmlns:p14="http://schemas.microsoft.com/office/powerpoint/2010/main" val="4092032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AED1B7-D546-3304-BED8-D8217F5F4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605F157-05C1-6FE5-D4FB-B241D746D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Ruth Greife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* 1948 	+ 2009	</a:t>
            </a:r>
          </a:p>
        </p:txBody>
      </p:sp>
    </p:spTree>
    <p:extLst>
      <p:ext uri="{BB962C8B-B14F-4D97-AF65-F5344CB8AC3E}">
        <p14:creationId xmlns:p14="http://schemas.microsoft.com/office/powerpoint/2010/main" val="1772446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637DEA-C4F7-9912-3007-D8CD6318E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6350E9A-9915-796C-57AD-85DDDE2FD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Werner </a:t>
            </a:r>
            <a:r>
              <a:rPr lang="de-DE" sz="6000" dirty="0" err="1">
                <a:solidFill>
                  <a:schemeClr val="bg1"/>
                </a:solidFill>
              </a:rPr>
              <a:t>Küblbeck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* 1951 	+ 2008	</a:t>
            </a:r>
          </a:p>
        </p:txBody>
      </p:sp>
    </p:spTree>
    <p:extLst>
      <p:ext uri="{BB962C8B-B14F-4D97-AF65-F5344CB8AC3E}">
        <p14:creationId xmlns:p14="http://schemas.microsoft.com/office/powerpoint/2010/main" val="2809970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A95BAC-11B9-6FBE-0706-A77AED634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E71D14A-F68B-0A8D-8E6D-E6D87D2E7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Detlev Schröder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* 1948 	+ 2007	</a:t>
            </a:r>
          </a:p>
        </p:txBody>
      </p:sp>
    </p:spTree>
    <p:extLst>
      <p:ext uri="{BB962C8B-B14F-4D97-AF65-F5344CB8AC3E}">
        <p14:creationId xmlns:p14="http://schemas.microsoft.com/office/powerpoint/2010/main" val="773179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2E09FE-F143-D082-0B30-4C5194AAC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D2C60AE-863B-5881-AA28-7FBF6D9A3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Dieter </a:t>
            </a:r>
            <a:r>
              <a:rPr lang="de-DE" sz="6000" dirty="0" err="1">
                <a:solidFill>
                  <a:schemeClr val="bg1"/>
                </a:solidFill>
              </a:rPr>
              <a:t>Robens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* 1943 	+ 2005	</a:t>
            </a:r>
          </a:p>
        </p:txBody>
      </p:sp>
    </p:spTree>
    <p:extLst>
      <p:ext uri="{BB962C8B-B14F-4D97-AF65-F5344CB8AC3E}">
        <p14:creationId xmlns:p14="http://schemas.microsoft.com/office/powerpoint/2010/main" val="150074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4C9C49-10F5-74F5-664E-75EED4EE2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308D7AE-C06A-714B-A709-54EDFB811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Vincent Bastian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* 1990 	+ 2004	</a:t>
            </a:r>
          </a:p>
        </p:txBody>
      </p:sp>
    </p:spTree>
    <p:extLst>
      <p:ext uri="{BB962C8B-B14F-4D97-AF65-F5344CB8AC3E}">
        <p14:creationId xmlns:p14="http://schemas.microsoft.com/office/powerpoint/2010/main" val="1236366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330767-27A5-B95B-6FA8-E0752BA0C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0769170-74AA-BC60-78C6-8DF193ED2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Enrique (Henning) Pless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* 1951 	+ 2026	</a:t>
            </a:r>
          </a:p>
        </p:txBody>
      </p:sp>
    </p:spTree>
    <p:extLst>
      <p:ext uri="{BB962C8B-B14F-4D97-AF65-F5344CB8AC3E}">
        <p14:creationId xmlns:p14="http://schemas.microsoft.com/office/powerpoint/2010/main" val="2235400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F0EBA8-B858-FA39-E6A8-E42D2C44B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82EB7D6-D2CC-EFC1-CFA9-20B5B1E22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Marco </a:t>
            </a:r>
            <a:r>
              <a:rPr lang="de-DE" sz="6000" dirty="0" err="1">
                <a:solidFill>
                  <a:schemeClr val="bg1"/>
                </a:solidFill>
              </a:rPr>
              <a:t>Dreesgrönemeyer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* 1979 	+ 2002	</a:t>
            </a:r>
          </a:p>
        </p:txBody>
      </p:sp>
    </p:spTree>
    <p:extLst>
      <p:ext uri="{BB962C8B-B14F-4D97-AF65-F5344CB8AC3E}">
        <p14:creationId xmlns:p14="http://schemas.microsoft.com/office/powerpoint/2010/main" val="3999844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42837F-6107-9467-6752-D1A7457AF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133B68B-F0AA-6BCD-7B17-815C52345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>
                <a:solidFill>
                  <a:schemeClr val="bg1"/>
                </a:solidFill>
              </a:rPr>
              <a:t>Jasmin Breitenbach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>
                <a:solidFill>
                  <a:schemeClr val="bg1"/>
                </a:solidFill>
              </a:rPr>
              <a:t>* 1984</a:t>
            </a:r>
            <a:r>
              <a:rPr lang="de-DE" sz="4000" dirty="0">
                <a:solidFill>
                  <a:schemeClr val="bg1"/>
                </a:solidFill>
              </a:rPr>
              <a:t>	</a:t>
            </a:r>
            <a:r>
              <a:rPr lang="de-DE" sz="4000">
                <a:solidFill>
                  <a:schemeClr val="bg1"/>
                </a:solidFill>
              </a:rPr>
              <a:t>+ 1997</a:t>
            </a:r>
            <a:r>
              <a:rPr lang="de-DE" sz="4000" dirty="0">
                <a:solidFill>
                  <a:schemeClr val="bg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03519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4CD57F-51B6-D145-E060-E4969F87D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32EA0AD-D3B8-6B91-8345-5EE9B4D86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Wilhelm Bramann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* 1927 	+ 2025	</a:t>
            </a:r>
          </a:p>
        </p:txBody>
      </p:sp>
    </p:spTree>
    <p:extLst>
      <p:ext uri="{BB962C8B-B14F-4D97-AF65-F5344CB8AC3E}">
        <p14:creationId xmlns:p14="http://schemas.microsoft.com/office/powerpoint/2010/main" val="4145706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D57ECA-C802-AC4C-250F-ABB9C167B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E6FD604-EECB-94FD-5F7F-56C4A2876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Bernd Koch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* 1949 	+ 2025	</a:t>
            </a:r>
          </a:p>
        </p:txBody>
      </p:sp>
    </p:spTree>
    <p:extLst>
      <p:ext uri="{BB962C8B-B14F-4D97-AF65-F5344CB8AC3E}">
        <p14:creationId xmlns:p14="http://schemas.microsoft.com/office/powerpoint/2010/main" val="2934904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56E90C-E725-C6D6-905C-B35CE3BC0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1EACC04-49FC-A545-3732-A968D1D76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Antje Quooß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* 1943 	+ 2025	</a:t>
            </a:r>
          </a:p>
        </p:txBody>
      </p:sp>
    </p:spTree>
    <p:extLst>
      <p:ext uri="{BB962C8B-B14F-4D97-AF65-F5344CB8AC3E}">
        <p14:creationId xmlns:p14="http://schemas.microsoft.com/office/powerpoint/2010/main" val="1215303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350E88-2802-66E5-16FA-A31A18505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ABD7E6B-68D6-5FAC-856B-5DB0A4F8E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Ulrike Schäfer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* 1955 	+ 2024	</a:t>
            </a:r>
          </a:p>
        </p:txBody>
      </p:sp>
    </p:spTree>
    <p:extLst>
      <p:ext uri="{BB962C8B-B14F-4D97-AF65-F5344CB8AC3E}">
        <p14:creationId xmlns:p14="http://schemas.microsoft.com/office/powerpoint/2010/main" val="1894855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E0853D-16F2-0BA3-F83F-8B5042C44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D55F08C-E319-C686-47A8-1B755D52C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Lucien </a:t>
            </a:r>
            <a:r>
              <a:rPr lang="de-DE" sz="6000" dirty="0" err="1">
                <a:solidFill>
                  <a:schemeClr val="bg1"/>
                </a:solidFill>
              </a:rPr>
              <a:t>Swierkot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* 2003 	+ 2023	</a:t>
            </a:r>
          </a:p>
        </p:txBody>
      </p:sp>
    </p:spTree>
    <p:extLst>
      <p:ext uri="{BB962C8B-B14F-4D97-AF65-F5344CB8AC3E}">
        <p14:creationId xmlns:p14="http://schemas.microsoft.com/office/powerpoint/2010/main" val="3405316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1DB229-64F5-1C2D-ED5F-1F0474F23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346E6FB-ADBC-4E82-AC1A-517A9FD75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Jascha Hardenberg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* 1992 	+ 2020	</a:t>
            </a:r>
          </a:p>
        </p:txBody>
      </p:sp>
    </p:spTree>
    <p:extLst>
      <p:ext uri="{BB962C8B-B14F-4D97-AF65-F5344CB8AC3E}">
        <p14:creationId xmlns:p14="http://schemas.microsoft.com/office/powerpoint/2010/main" val="368045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CE0863-3A2A-6FC5-FE8E-AE3799D4A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5CF33A1-4383-5FD5-FDBF-8EEF1F8F4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Günter Gries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* 1950 	+ 2019	</a:t>
            </a:r>
          </a:p>
        </p:txBody>
      </p:sp>
    </p:spTree>
    <p:extLst>
      <p:ext uri="{BB962C8B-B14F-4D97-AF65-F5344CB8AC3E}">
        <p14:creationId xmlns:p14="http://schemas.microsoft.com/office/powerpoint/2010/main" val="3771901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</Words>
  <Application>Microsoft Office PowerPoint</Application>
  <PresentationFormat>Breitbild</PresentationFormat>
  <Paragraphs>21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Office</vt:lpstr>
      <vt:lpstr>   Wir erinnern uns an …</vt:lpstr>
      <vt:lpstr>Enrique (Henning) Pless * 1951  + 2026 </vt:lpstr>
      <vt:lpstr>Wilhelm Bramann * 1927  + 2025 </vt:lpstr>
      <vt:lpstr>Bernd Koch * 1949  + 2025 </vt:lpstr>
      <vt:lpstr>Antje Quooß * 1943  + 2025 </vt:lpstr>
      <vt:lpstr>Ulrike Schäfer * 1955  + 2024 </vt:lpstr>
      <vt:lpstr>Lucien Swierkot * 2003  + 2023 </vt:lpstr>
      <vt:lpstr>Jascha Hardenberg * 1992  + 2020 </vt:lpstr>
      <vt:lpstr>Günter Gries * 1950  + 2019 </vt:lpstr>
      <vt:lpstr>Vitalij Felbusch * 1989  + 2019 </vt:lpstr>
      <vt:lpstr>Michael Wolter * 1951  + 2017 </vt:lpstr>
      <vt:lpstr>Alexandra Remche * 2006  + 2017 </vt:lpstr>
      <vt:lpstr>Siegfried Koch * 1949  + 2016 </vt:lpstr>
      <vt:lpstr>Fabian Goralski * 1996  + 2015 </vt:lpstr>
      <vt:lpstr>Ruth Greife * 1948  + 2009 </vt:lpstr>
      <vt:lpstr>Werner Küblbeck * 1951  + 2008 </vt:lpstr>
      <vt:lpstr>Detlev Schröder * 1948  + 2007 </vt:lpstr>
      <vt:lpstr>Dieter Robens * 1943  + 2005 </vt:lpstr>
      <vt:lpstr>Vincent Bastian * 1990  + 2004 </vt:lpstr>
      <vt:lpstr>Marco Dreesgrönemeyer * 1979  + 2002 </vt:lpstr>
      <vt:lpstr>Jasmin Breitenbach * 1984 + 1997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Laufer, Juergen (ACG)</dc:creator>
  <cp:lastModifiedBy>Laufer, Juergen (ACG)</cp:lastModifiedBy>
  <cp:revision>3</cp:revision>
  <dcterms:created xsi:type="dcterms:W3CDTF">2026-04-15T18:29:58Z</dcterms:created>
  <dcterms:modified xsi:type="dcterms:W3CDTF">2026-06-05T20:49:51Z</dcterms:modified>
</cp:coreProperties>
</file>